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84"/>
  </p:notesMasterIdLst>
  <p:sldIdLst>
    <p:sldId id="256" r:id="rId2"/>
    <p:sldId id="259" r:id="rId3"/>
    <p:sldId id="287" r:id="rId4"/>
    <p:sldId id="261" r:id="rId5"/>
    <p:sldId id="293" r:id="rId6"/>
    <p:sldId id="294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57" r:id="rId27"/>
    <p:sldId id="258" r:id="rId28"/>
    <p:sldId id="288" r:id="rId29"/>
    <p:sldId id="283" r:id="rId30"/>
    <p:sldId id="260" r:id="rId31"/>
    <p:sldId id="289" r:id="rId32"/>
    <p:sldId id="290" r:id="rId33"/>
    <p:sldId id="291" r:id="rId34"/>
    <p:sldId id="284" r:id="rId35"/>
    <p:sldId id="292" r:id="rId36"/>
    <p:sldId id="285" r:id="rId37"/>
    <p:sldId id="295" r:id="rId38"/>
    <p:sldId id="296" r:id="rId39"/>
    <p:sldId id="336" r:id="rId40"/>
    <p:sldId id="337" r:id="rId41"/>
    <p:sldId id="297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38" r:id="rId70"/>
    <p:sldId id="325" r:id="rId71"/>
    <p:sldId id="326" r:id="rId72"/>
    <p:sldId id="327" r:id="rId73"/>
    <p:sldId id="328" r:id="rId74"/>
    <p:sldId id="329" r:id="rId75"/>
    <p:sldId id="339" r:id="rId76"/>
    <p:sldId id="340" r:id="rId77"/>
    <p:sldId id="341" r:id="rId78"/>
    <p:sldId id="342" r:id="rId79"/>
    <p:sldId id="332" r:id="rId80"/>
    <p:sldId id="333" r:id="rId81"/>
    <p:sldId id="334" r:id="rId82"/>
    <p:sldId id="286" r:id="rId83"/>
  </p:sldIdLst>
  <p:sldSz cx="9144000" cy="5143500" type="screen16x9"/>
  <p:notesSz cx="6858000" cy="9144000"/>
  <p:embeddedFontLst>
    <p:embeddedFont>
      <p:font typeface="Anton" pitchFamily="2" charset="0"/>
      <p:regular r:id="rId85"/>
    </p:embeddedFont>
    <p:embeddedFont>
      <p:font typeface="Century Gothic" panose="020B0502020202020204" pitchFamily="34" charset="0"/>
      <p:regular r:id="rId86"/>
      <p:bold r:id="rId87"/>
      <p:italic r:id="rId88"/>
      <p:boldItalic r:id="rId89"/>
    </p:embeddedFont>
    <p:embeddedFont>
      <p:font typeface="Franklin Gothic Medium" panose="020B0603020102020204" pitchFamily="34" charset="0"/>
      <p:regular r:id="rId90"/>
      <p:italic r:id="rId91"/>
    </p:embeddedFont>
    <p:embeddedFont>
      <p:font typeface="Helvetica Neue Light" panose="020B0604020202020204" charset="0"/>
      <p:regular r:id="rId92"/>
      <p:bold r:id="rId93"/>
      <p:italic r:id="rId94"/>
      <p:boldItalic r:id="rId95"/>
    </p:embeddedFont>
    <p:embeddedFont>
      <p:font typeface="Lato" panose="020F0502020204030203" pitchFamily="34" charset="0"/>
      <p:regular r:id="rId96"/>
      <p:bold r:id="rId97"/>
      <p:italic r:id="rId98"/>
      <p:boldItalic r:id="rId9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1" roundtripDataSignature="AMtx7mgIo+s48TwHJ4zC10NlvDxu6L05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94" autoAdjust="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customschemas.google.com/relationships/presentationmetadata" Target="NUL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lozano" userId="7460d2221436ad13" providerId="LiveId" clId="{BB2B20F5-FBBC-4589-A282-4F93EEBDC8B9}"/>
    <pc:docChg chg="custSel modSld">
      <pc:chgData name="Richard lozano" userId="7460d2221436ad13" providerId="LiveId" clId="{BB2B20F5-FBBC-4589-A282-4F93EEBDC8B9}" dt="2024-02-24T01:27:51.570" v="2" actId="14100"/>
      <pc:docMkLst>
        <pc:docMk/>
      </pc:docMkLst>
      <pc:sldChg chg="modSp mod">
        <pc:chgData name="Richard lozano" userId="7460d2221436ad13" providerId="LiveId" clId="{BB2B20F5-FBBC-4589-A282-4F93EEBDC8B9}" dt="2024-02-18T02:21:49.835" v="0" actId="33524"/>
        <pc:sldMkLst>
          <pc:docMk/>
          <pc:sldMk cId="1605486416" sldId="296"/>
        </pc:sldMkLst>
        <pc:spChg chg="mod">
          <ac:chgData name="Richard lozano" userId="7460d2221436ad13" providerId="LiveId" clId="{BB2B20F5-FBBC-4589-A282-4F93EEBDC8B9}" dt="2024-02-18T02:21:49.835" v="0" actId="33524"/>
          <ac:spMkLst>
            <pc:docMk/>
            <pc:sldMk cId="1605486416" sldId="296"/>
            <ac:spMk id="3" creationId="{0C6EBD63-77B7-B948-6836-1A60480D4067}"/>
          </ac:spMkLst>
        </pc:spChg>
      </pc:sldChg>
      <pc:sldChg chg="modSp mod">
        <pc:chgData name="Richard lozano" userId="7460d2221436ad13" providerId="LiveId" clId="{BB2B20F5-FBBC-4589-A282-4F93EEBDC8B9}" dt="2024-02-24T01:27:51.570" v="2" actId="14100"/>
        <pc:sldMkLst>
          <pc:docMk/>
          <pc:sldMk cId="3460604673" sldId="328"/>
        </pc:sldMkLst>
        <pc:picChg chg="mod">
          <ac:chgData name="Richard lozano" userId="7460d2221436ad13" providerId="LiveId" clId="{BB2B20F5-FBBC-4589-A282-4F93EEBDC8B9}" dt="2024-02-24T01:27:51.570" v="2" actId="14100"/>
          <ac:picMkLst>
            <pc:docMk/>
            <pc:sldMk cId="3460604673" sldId="328"/>
            <ac:picMk id="3" creationId="{A3957B34-41BE-FE72-AFD3-7F0C58DFD3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d347566e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d347566e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d347566e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d347566e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d347566e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d347566e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d347566e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d347566e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d347566e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d347566e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d347566e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d347566e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d347566e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d347566e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d347566e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dd347566e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d347566e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d347566e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d347566e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dd347566e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d347566e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d347566e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d347566e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d347566e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d347566ed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d347566ed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d347566e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d347566e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d347566e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dd347566e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d347566ed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d347566ed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d347566ed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d347566ed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1dd347566e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d347566e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dd347566e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d347566e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dd347566e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347566ed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347566ed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d347566e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d347566e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397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d347566e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1dd347566e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d347566e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dd347566e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d347566e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1dd347566e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d347566e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dd347566e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d347566e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d347566e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d347566e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dd347566e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438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386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13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d347566e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d347566e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581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804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345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140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3109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903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2371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564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118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924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d347566e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d347566e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5199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12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7126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5870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287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5296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013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6780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8872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3377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12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d347566e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d347566e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082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9086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8309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200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932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1514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0436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814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7002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021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81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d347566e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d347566e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0782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0640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633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448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1102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2154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47566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47566e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099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d347566e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d347566e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d347566e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d347566e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540429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559154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691480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62584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150186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381947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86081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435705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710698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247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436007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267352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776639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4444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393730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990479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82666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642952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5017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844325" y="2351225"/>
            <a:ext cx="54822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altLang="es-419" sz="3600" i="1" dirty="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REPASO GENERAL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1" u="none" strike="noStrike" cap="none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022750" y="1633175"/>
            <a:ext cx="5482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altLang="es-419" sz="2000" b="0" i="0" u="none" strike="noStrike" cap="none" dirty="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 de Datos</a:t>
            </a:r>
            <a:endParaRPr sz="1400" b="0" i="0" u="none" strike="noStrike" cap="none" dirty="0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3425" y="376025"/>
            <a:ext cx="9144000" cy="698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38" y="455413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dd347566ed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1dd347566ed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dd347566ed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dd347566ed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dd347566ed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dd347566ed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dd347566ed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dd347566ed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1dd347566ed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1dd347566ed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dd347566ed_0_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025" y="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37B83-EEB7-3525-E08A-0C48BF4E0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0873" cy="5143500"/>
          </a:xfrm>
          <a:prstGeom prst="rect">
            <a:avLst/>
          </a:prstGeom>
        </p:spPr>
      </p:pic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5E09AFFD-9613-E996-FF7B-77C52F866221}"/>
              </a:ext>
            </a:extLst>
          </p:cNvPr>
          <p:cNvSpPr txBox="1"/>
          <p:nvPr/>
        </p:nvSpPr>
        <p:spPr>
          <a:xfrm>
            <a:off x="794843" y="114301"/>
            <a:ext cx="6125501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altLang="es-419" sz="3600" i="1" dirty="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DATO - INFORMACIÓN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1" u="none" strike="noStrike" cap="none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1dd347566ed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1dd347566ed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dd347566ed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dd347566ed_0_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025" y="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1dd347566ed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1dd347566ed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dd347566ed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dd347566ed_0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706" y="-75921"/>
            <a:ext cx="9367442" cy="521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1dd347566ed_0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1dd347566ed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1dd347566ed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5E09AFFD-9613-E996-FF7B-77C52F866221}"/>
              </a:ext>
            </a:extLst>
          </p:cNvPr>
          <p:cNvSpPr txBox="1"/>
          <p:nvPr/>
        </p:nvSpPr>
        <p:spPr>
          <a:xfrm>
            <a:off x="794843" y="114301"/>
            <a:ext cx="6125501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altLang="es-419" sz="3600" i="1" dirty="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DATO - INFORMACIÓN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1" u="none" strike="noStrike" cap="none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53FBE-ED11-F0CB-0DF1-5E52E8498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43" y="882383"/>
            <a:ext cx="7244742" cy="40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31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1dd347566ed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dd347566ed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dd347566ed_0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dd347566ed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dd347566ed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dd347566ed_0_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dd347566ed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20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CAF476-8CF1-C66D-465E-9212CDA3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80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6EBD63-77B7-B948-6836-1A60480D4067}"/>
              </a:ext>
            </a:extLst>
          </p:cNvPr>
          <p:cNvSpPr txBox="1"/>
          <p:nvPr/>
        </p:nvSpPr>
        <p:spPr>
          <a:xfrm>
            <a:off x="228600" y="488418"/>
            <a:ext cx="832311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effectLst/>
                <a:latin typeface="Franklin Gothic Medium" panose="020B06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bases de datos nos permiten evitar la duplicación de datos, algo que no pasaría en un archivo común. </a:t>
            </a:r>
          </a:p>
          <a:p>
            <a:r>
              <a:rPr lang="es-AR" sz="2400" u="sng" dirty="0">
                <a:effectLst/>
                <a:latin typeface="Franklin Gothic Medium" panose="020B06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ejemplo:</a:t>
            </a:r>
          </a:p>
          <a:p>
            <a:endParaRPr lang="es-AR" sz="2400" u="sng" dirty="0">
              <a:effectLst/>
              <a:latin typeface="Franklin Gothic Medium" panose="020B06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AR" sz="2400" dirty="0">
                <a:effectLst/>
                <a:latin typeface="Franklin Gothic Medium" panose="020B06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Registrar un producto dos veces con diferente precio, lo cual es un problema. Pero afortunadamente, a una base de datos le podemos indicar que el identificador del producto debe ser único. De forma que, si queremos ingresar dos veces el mismo identificador, no será permitido y no nos encontraremos el mismo producto repetido dos o más veces con precios e incluso características diferentes.</a:t>
            </a:r>
          </a:p>
          <a:p>
            <a:endParaRPr lang="es-AR" dirty="0"/>
          </a:p>
        </p:txBody>
      </p:sp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09F0CC19-7583-AAD4-5BDB-2C271D7ED2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38" y="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548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2;p1">
            <a:extLst>
              <a:ext uri="{FF2B5EF4-FFF2-40B4-BE49-F238E27FC236}">
                <a16:creationId xmlns:a16="http://schemas.microsoft.com/office/drawing/2014/main" id="{09F0CC19-7583-AAD4-5BDB-2C271D7ED2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38" y="0"/>
            <a:ext cx="8933524" cy="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EA67DC-B840-F739-EDED-C6735B36D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2493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863A7-237F-D570-1D78-FDA73DF86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3818"/>
            <a:ext cx="9144000" cy="26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0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dd347566ed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3E2C5-19D1-6312-7D7C-E8F45012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99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>
            <a:extLst>
              <a:ext uri="{FF2B5EF4-FFF2-40B4-BE49-F238E27FC236}">
                <a16:creationId xmlns:a16="http://schemas.microsoft.com/office/drawing/2014/main" id="{B44DB5BD-7FBC-E653-B2A7-158639A9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28" y="1"/>
            <a:ext cx="916842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42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96FDB8A-65E6-1914-8C26-5DF98B63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98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276F7A5-66C4-D646-57B8-04F75210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2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>
            <a:extLst>
              <a:ext uri="{FF2B5EF4-FFF2-40B4-BE49-F238E27FC236}">
                <a16:creationId xmlns:a16="http://schemas.microsoft.com/office/drawing/2014/main" id="{A0C715C3-3347-4966-FF69-1EC5889D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53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>
            <a:extLst>
              <a:ext uri="{FF2B5EF4-FFF2-40B4-BE49-F238E27FC236}">
                <a16:creationId xmlns:a16="http://schemas.microsoft.com/office/drawing/2014/main" id="{2F97296D-57BF-DE7C-EB2C-2D46A57B0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70" y="0"/>
            <a:ext cx="916037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63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F49812A-3796-8428-61B0-132D44C5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13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16012A3-E9D9-BEEA-2D37-60802CCA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94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3540720-0B7A-9AAA-029D-F22DFED4B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E9996F6-58BB-72C8-AFE4-A2236ED7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4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663D9B63-732E-C83F-F2B0-75A116217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0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330667-08FA-5138-BD6C-BAE82F53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593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E9FD840-45C7-E211-3241-2398990C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40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5534B-1CD8-5225-2788-B619E9F1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9144000" cy="2337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3266-1599-8489-4838-7A469B31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7954"/>
            <a:ext cx="4416136" cy="2805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6F202-2C1F-548E-D49D-25950FFEF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136" y="2337953"/>
            <a:ext cx="4727864" cy="28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00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>
            <a:extLst>
              <a:ext uri="{FF2B5EF4-FFF2-40B4-BE49-F238E27FC236}">
                <a16:creationId xmlns:a16="http://schemas.microsoft.com/office/drawing/2014/main" id="{2352A048-DF4B-1C19-E94D-A5B71D69C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2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>
            <a:extLst>
              <a:ext uri="{FF2B5EF4-FFF2-40B4-BE49-F238E27FC236}">
                <a16:creationId xmlns:a16="http://schemas.microsoft.com/office/drawing/2014/main" id="{BF43BCDA-559D-37B7-612C-48A0053E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65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>
            <a:extLst>
              <a:ext uri="{FF2B5EF4-FFF2-40B4-BE49-F238E27FC236}">
                <a16:creationId xmlns:a16="http://schemas.microsoft.com/office/drawing/2014/main" id="{306BBF92-4C2B-70F2-9E70-BC217BC8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95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>
            <a:extLst>
              <a:ext uri="{FF2B5EF4-FFF2-40B4-BE49-F238E27FC236}">
                <a16:creationId xmlns:a16="http://schemas.microsoft.com/office/drawing/2014/main" id="{34E847AD-FDF0-4F5A-03CB-23B71F13D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26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>
            <a:extLst>
              <a:ext uri="{FF2B5EF4-FFF2-40B4-BE49-F238E27FC236}">
                <a16:creationId xmlns:a16="http://schemas.microsoft.com/office/drawing/2014/main" id="{9119C5EA-1E80-C8AE-4382-8C0F254A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59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>
            <a:extLst>
              <a:ext uri="{FF2B5EF4-FFF2-40B4-BE49-F238E27FC236}">
                <a16:creationId xmlns:a16="http://schemas.microsoft.com/office/drawing/2014/main" id="{D6593AFF-97A1-A11C-F1F0-E097F223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70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>
            <a:extLst>
              <a:ext uri="{FF2B5EF4-FFF2-40B4-BE49-F238E27FC236}">
                <a16:creationId xmlns:a16="http://schemas.microsoft.com/office/drawing/2014/main" id="{AAB97ED0-A64A-88C0-9561-DD30E676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>
            <a:extLst>
              <a:ext uri="{FF2B5EF4-FFF2-40B4-BE49-F238E27FC236}">
                <a16:creationId xmlns:a16="http://schemas.microsoft.com/office/drawing/2014/main" id="{0BA5D138-21E1-5938-BC58-78EB17D28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64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>
            <a:extLst>
              <a:ext uri="{FF2B5EF4-FFF2-40B4-BE49-F238E27FC236}">
                <a16:creationId xmlns:a16="http://schemas.microsoft.com/office/drawing/2014/main" id="{3EC2054C-F92F-F552-10B8-63F36BB6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56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>
            <a:extLst>
              <a:ext uri="{FF2B5EF4-FFF2-40B4-BE49-F238E27FC236}">
                <a16:creationId xmlns:a16="http://schemas.microsoft.com/office/drawing/2014/main" id="{7AF8012F-64C7-C996-AD24-7FB03F1A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17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7FA3E7A-75E2-DAE3-11D0-5D5FBF06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7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>
            <a:extLst>
              <a:ext uri="{FF2B5EF4-FFF2-40B4-BE49-F238E27FC236}">
                <a16:creationId xmlns:a16="http://schemas.microsoft.com/office/drawing/2014/main" id="{E5D70186-6617-9F64-56D8-8306FCF6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92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B3931-7329-73CA-832F-3589AD4B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821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3C0042-97B2-C529-2192-9D699AE52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341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64CAD-FE96-D216-3793-8763172F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68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08206-90F1-2E94-DEE9-35832483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052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E373C-621E-C96B-8B5C-ABB223ED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9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4B38FA-39EB-257A-A8BC-473C18BA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7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1dd347566ed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24E69-9B4F-281D-D230-B20CAFFE1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74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52CD4-6C99-1308-5BBD-83D98447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6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3F247-EE23-4828-76BD-A29F49B6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864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668631-6878-2D4F-BA8A-D72EFC04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46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CB822-1CA9-6772-A9DC-BD10087B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448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CBBFF-83AC-693B-C2F2-E1DB4572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8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74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66A179-2249-1A83-60F1-BC3E2C7D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643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960D2-8357-B914-5229-CFCE6870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281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28C26C-C101-93F2-8DA2-5E03CF42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41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109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A7B6C-1D9C-220F-14B7-A7EC38D10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" y="0"/>
            <a:ext cx="9120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7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1dd347566ed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34047-BC47-EB26-64EC-BFAA60887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07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72FD4-9FA7-8598-2A7E-9A1F2186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691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CFB62-42D6-EBA6-EE6D-60B702278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0868"/>
            <a:ext cx="9144000" cy="24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486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/>
        </p:nvSpPr>
        <p:spPr>
          <a:xfrm>
            <a:off x="1862245" y="1826056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419" altLang="es-419" sz="4800" b="0" i="1" u="none" strike="noStrike" cap="non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sz="4800" b="0" i="1" u="none" strike="noStrike" cap="non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8" name="Google Shape;248;p49"/>
          <p:cNvSpPr txBox="1"/>
          <p:nvPr/>
        </p:nvSpPr>
        <p:spPr>
          <a:xfrm>
            <a:off x="1244253" y="1461820"/>
            <a:ext cx="6467100" cy="29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dd347566ed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1318</TotalTime>
  <Words>109</Words>
  <Application>Microsoft Office PowerPoint</Application>
  <PresentationFormat>On-screen Show (16:9)</PresentationFormat>
  <Paragraphs>9</Paragraphs>
  <Slides>82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Calibri</vt:lpstr>
      <vt:lpstr>Lato</vt:lpstr>
      <vt:lpstr>Century Gothic</vt:lpstr>
      <vt:lpstr>Arial</vt:lpstr>
      <vt:lpstr>Helvetica Neue Light</vt:lpstr>
      <vt:lpstr>Anton</vt:lpstr>
      <vt:lpstr>Franklin Gothic Medium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lozano</cp:lastModifiedBy>
  <cp:revision>7</cp:revision>
  <dcterms:modified xsi:type="dcterms:W3CDTF">2024-03-13T19:30:13Z</dcterms:modified>
</cp:coreProperties>
</file>